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2" r:id="rId6"/>
    <p:sldId id="265" r:id="rId7"/>
    <p:sldId id="269" r:id="rId8"/>
    <p:sldId id="278" r:id="rId9"/>
    <p:sldId id="266" r:id="rId10"/>
    <p:sldId id="271" r:id="rId11"/>
    <p:sldId id="272" r:id="rId12"/>
    <p:sldId id="277" r:id="rId13"/>
    <p:sldId id="267" r:id="rId14"/>
    <p:sldId id="273" r:id="rId15"/>
    <p:sldId id="279" r:id="rId16"/>
    <p:sldId id="280" r:id="rId17"/>
    <p:sldId id="274" r:id="rId18"/>
    <p:sldId id="281" r:id="rId19"/>
    <p:sldId id="282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191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BA1F8-F259-4BF4-B821-A3D018B7D5F4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FA5EE-B7DB-404A-912C-52E592EFB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90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5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01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0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3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87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345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742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34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38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06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32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897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79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8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33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9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21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94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97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B462-9532-4AAB-840C-E62B2D766A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67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61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4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10675" y="6356350"/>
            <a:ext cx="2743200" cy="365125"/>
          </a:xfrm>
        </p:spPr>
        <p:txBody>
          <a:bodyPr/>
          <a:lstStyle>
            <a:lvl1pPr>
              <a:defRPr sz="1600" b="1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67961453-BAC3-4244-943C-9027643EE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Autofit/>
          </a:bodyPr>
          <a:lstStyle>
            <a:lvl1pPr algn="ctr">
              <a:defRPr sz="36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 smtClean="0"/>
              <a:t>마스터 제목 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24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47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0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50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5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0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76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96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18901-2A86-4656-A036-A2FFD812B5EB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1453-BAC3-4244-943C-9027643EE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9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574422"/>
            <a:ext cx="9144000" cy="2387600"/>
          </a:xfrm>
        </p:spPr>
        <p:txBody>
          <a:bodyPr/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&lt;Witch of Time&gt;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건 호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010-5285-2385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318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rjsgh2119@gmail.com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60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커맨드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1) </a:t>
            </a:r>
            <a:r>
              <a:rPr lang="ko-KR" altLang="en-US" sz="2400" dirty="0" smtClean="0"/>
              <a:t>커맨드 종류</a:t>
            </a:r>
            <a:endParaRPr lang="ko-KR" altLang="en-US" sz="2400" dirty="0"/>
          </a:p>
        </p:txBody>
      </p:sp>
      <p:sp>
        <p:nvSpPr>
          <p:cNvPr id="20" name="직사각형 19"/>
          <p:cNvSpPr/>
          <p:nvPr/>
        </p:nvSpPr>
        <p:spPr>
          <a:xfrm>
            <a:off x="8610600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종료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90542" y="1235626"/>
            <a:ext cx="1097660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상호 작용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7136" y="1647038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플레이어와 커맨드 적용된 블록이 접촉하면 다음 커맨드로 시작점 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없음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사용법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 커맨드가 플레이어의 위치가 중요한 커맨드일 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63366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 부여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14369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플레이어와 커맨드 적용된 블록이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접촉하면 데미지를 주고 다음 커맨드로 시작점 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 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플레이의 장애물을 배치하고 싶을 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플레이의 높은 난이도를 원할 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761603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종료시키는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시작점 이동 필요 없음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없음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달성 후 게임을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종료시키고 싶을 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36" y="4566934"/>
            <a:ext cx="2880000" cy="162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991" y="4566934"/>
            <a:ext cx="2880000" cy="162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603" y="4566934"/>
            <a:ext cx="288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커맨드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1) </a:t>
            </a:r>
            <a:r>
              <a:rPr lang="ko-KR" altLang="en-US" sz="2400" dirty="0" smtClean="0"/>
              <a:t>커맨드 종류</a:t>
            </a:r>
            <a:endParaRPr lang="ko-KR" altLang="en-US" sz="2400" dirty="0"/>
          </a:p>
        </p:txBody>
      </p:sp>
      <p:sp>
        <p:nvSpPr>
          <p:cNvPr id="37" name="직사각형 36"/>
          <p:cNvSpPr/>
          <p:nvPr/>
        </p:nvSpPr>
        <p:spPr>
          <a:xfrm>
            <a:off x="1690542" y="1235626"/>
            <a:ext cx="1097660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텔레포트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7136" y="1647038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플레이어의 위치를 텔레포트 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텔레포트 후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 커맨드로 시작점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이동시킬 방향과 거리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사용법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플레이어의 텔레포트가 필요할 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63366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초기화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14369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위치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리스트의 진행 사항 등 모든 요소가 플레이 모드를 막 시작했을 때로 초기화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없음 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위치와 리스트 진행 사항이 초기의 상태가 되어야 할 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36" y="4566934"/>
            <a:ext cx="2880000" cy="16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369" y="4566934"/>
            <a:ext cx="2880000" cy="1620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761602" y="1647038"/>
            <a:ext cx="2880000" cy="45398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초기화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반복은 리스트만 초기화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초기화는 리스트 뿐만 아니라 블록의 상태도 초기화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그렇기 때문에 블록 초기화 커맨드를 가진 블록의 초기 상태를 저장 또는 불러오기가 가능해야 함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10599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유의 사항</a:t>
            </a:r>
            <a:endParaRPr lang="en-US" altLang="ko-KR" sz="16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1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커맨드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243739" y="1231967"/>
            <a:ext cx="155848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등록 설정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2982" y="3683452"/>
            <a:ext cx="4680000" cy="28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종류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리스트 우측에 사용 가능 커맨드 표시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선택 후 드래그를 통하여 리스트 등록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순서 변경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 이름 우측에 화살표 표시를 두어 순서 변경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제거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 이름 좌측에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표시를 두어 커맨드 제거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상세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이름 클릭 시 상세 설정 창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ON / OFF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마우스의 드래그나 키보드 입력을 통하여 세부 값 변경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000792" y="1231967"/>
            <a:ext cx="1554412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동작 순서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40035" y="3674135"/>
            <a:ext cx="4680000" cy="28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동작 순서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커맨드 리스트의 시작점 위치는 리스트의 맨 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시작점의 바로 다음 커맨드부터 실행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커맨드의 동작이 종료되면 시작점은 다음으로 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시작점이 가장 아래에 도착하면 커맨드 동작 완료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상호작용과 같이 특정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 후 다음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커맨드로 넘어가는 경우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이벤트로 처리할 것 </a:t>
            </a:r>
            <a:endParaRPr lang="en-US" altLang="ko-KR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초기화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이와 같은 커맨드 동작 시 리스트를 다시 동작해야 할 수      있으니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리스트를 비우지 말 것</a:t>
            </a:r>
            <a:endParaRPr lang="en-US" altLang="ko-KR" sz="1400" dirty="0" smtClean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336991" y="242434"/>
            <a:ext cx="2597209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2) </a:t>
            </a:r>
            <a:r>
              <a:rPr lang="ko-KR" altLang="en-US" sz="2400" dirty="0" smtClean="0"/>
              <a:t>커맨드 동작 방법</a:t>
            </a:r>
            <a:endParaRPr lang="ko-KR" altLang="en-US" sz="2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82" y="1698469"/>
            <a:ext cx="2880000" cy="16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880" y="1698469"/>
            <a:ext cx="288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커맨드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3) </a:t>
            </a:r>
            <a:r>
              <a:rPr lang="ko-KR" altLang="en-US" sz="2400" dirty="0" smtClean="0"/>
              <a:t>커맨드 예시</a:t>
            </a:r>
            <a:endParaRPr lang="ko-KR" altLang="en-US" sz="24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199036" y="1231967"/>
            <a:ext cx="144093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텔레포트 커맨드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40440" y="3550350"/>
            <a:ext cx="4680000" cy="30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모닥불 위에 올라서면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 후 텔레포트하는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</a:t>
            </a:r>
          </a:p>
          <a:p>
            <a:pPr algn="ctr"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상호작용 커맨드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아래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커맨드의 반복적인 작동을 막기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위함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대기 커맨드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반복적인 텔레포트로 버그가 나는 것을 막기 위함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텔레포트 커맨드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지정한 좌표만큼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캐릭터를 순간이동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시키기 위함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ko-KR" altLang="en-US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다시 해당 모닥불로 캐릭터가 도착했을 시 다시 텔레포트를 할 수 있도록 하기 위함</a:t>
            </a:r>
            <a:endParaRPr lang="ko-KR" altLang="en-US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207614" y="1231967"/>
            <a:ext cx="133276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 커맨드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533998" y="3547628"/>
            <a:ext cx="4680000" cy="30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떨어지는 용암과 캐릭터가 충돌할 시 데미지를 주는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</a:t>
            </a:r>
          </a:p>
          <a:p>
            <a:pPr algn="ctr"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이동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공중에 있는 용암을 떨어뜨리기 위함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ko-KR" altLang="en-US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 부여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용암을 피하는 컨트롤을 통하여 게임의 난이도를 높이기 위함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ko-KR" altLang="en-US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초기화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위치를 초기화 하기 위함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커맨드 리스트를 다시 실행시키기 위함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2" y="1878469"/>
            <a:ext cx="2560000" cy="144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440" y="1878469"/>
            <a:ext cx="2560000" cy="1440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880" y="1878469"/>
            <a:ext cx="2560000" cy="1440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645" y="1878469"/>
            <a:ext cx="25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8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몬스터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1) </a:t>
            </a:r>
            <a:r>
              <a:rPr lang="ko-KR" altLang="en-US" sz="2400" dirty="0" smtClean="0"/>
              <a:t>몬스터 정의</a:t>
            </a:r>
            <a:endParaRPr lang="ko-KR" altLang="en-US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2637134" y="1231967"/>
            <a:ext cx="77169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2982" y="3323451"/>
            <a:ext cx="4680000" cy="30380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 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몬스터는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모드에서 몬스터 블록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위치 지정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동작 시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블록이 몬스터로 변환</a:t>
            </a:r>
            <a:endParaRPr lang="en-US" altLang="ko-KR" sz="1400" dirty="0" smtClean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몬스터와 몬스터 블록의 크기는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 X 1 X 1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몬스터의 이동과 제어는 커맨드를 통하여 동작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블록의 위치 좌표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블록의 종류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블록의 커맨드 리스트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유의 사항</a:t>
            </a:r>
            <a:endParaRPr lang="en-US" altLang="ko-KR" sz="1400" dirty="0" smtClean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 수치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 등은 전부 커맨드 리스트로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다만 스킬 발동 시 스킬을 우선으로 동작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901354" y="2404512"/>
            <a:ext cx="3240000" cy="82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 몬스터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스킬이 없는 몬스터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35462" y="1231967"/>
            <a:ext cx="108072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분류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901354" y="3436861"/>
            <a:ext cx="3240000" cy="82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 몬스터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스킬이 있는 몬스터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901354" y="4469210"/>
            <a:ext cx="3240000" cy="82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보조 몬스터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도움을 주는 몬스터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도움을 주고 나면 처치되는 몬스터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73" y="1698468"/>
            <a:ext cx="1277816" cy="1440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256" y="4523210"/>
            <a:ext cx="646917" cy="72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256" y="2458512"/>
            <a:ext cx="638908" cy="72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548" y="3490861"/>
            <a:ext cx="80432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65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몬스터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2) </a:t>
            </a:r>
            <a:r>
              <a:rPr lang="ko-KR" altLang="en-US" sz="2400" dirty="0" smtClean="0"/>
              <a:t>몬스터 종류</a:t>
            </a:r>
            <a:endParaRPr lang="ko-KR" altLang="en-US" sz="2400" dirty="0"/>
          </a:p>
        </p:txBody>
      </p:sp>
      <p:sp>
        <p:nvSpPr>
          <p:cNvPr id="18" name="직사각형 17"/>
          <p:cNvSpPr/>
          <p:nvPr/>
        </p:nvSpPr>
        <p:spPr>
          <a:xfrm>
            <a:off x="8610600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종료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90542" y="1235626"/>
            <a:ext cx="1097660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광부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7136" y="1647038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몬스터는 플레이 모드 진입 시 땅 속으로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블록은 커맨드로 블록 통과 불가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접근하면 땅 위로 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외의 이동은 커맨드 리스트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처치 방법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몬스터의 머리 밟으면 제거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163366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파일럿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14369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몬스터는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진입 시 공중으로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칸 떠오름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접근하면 플레이어에게 돌진 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스킬이므로 모든 커맨드보다 상위 명령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처치 방법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 중 충돌 체크 발생 후 제거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61603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없음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처치 방법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물에서 벗어나면 제거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71" y="4566934"/>
            <a:ext cx="1809730" cy="162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180" y="4566934"/>
            <a:ext cx="1678378" cy="162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831" y="4566934"/>
            <a:ext cx="1437543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84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몬스터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2) </a:t>
            </a:r>
            <a:r>
              <a:rPr lang="ko-KR" altLang="en-US" sz="2400" dirty="0" smtClean="0"/>
              <a:t>몬스터 종류</a:t>
            </a:r>
            <a:endParaRPr lang="ko-KR" altLang="en-US" sz="2400" dirty="0"/>
          </a:p>
        </p:txBody>
      </p:sp>
      <p:sp>
        <p:nvSpPr>
          <p:cNvPr id="18" name="직사각형 17"/>
          <p:cNvSpPr/>
          <p:nvPr/>
        </p:nvSpPr>
        <p:spPr>
          <a:xfrm>
            <a:off x="8610600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간호사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90542" y="1235626"/>
            <a:ext cx="1097660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7136" y="1647038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없음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처치 방법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길 잃은 아이와 접촉 시 제거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163366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길 잃은 아이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14369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접근 시 플레이어 추격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추격 상태 시 플레이어는 점프 불가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처치 방법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경찰과 접촉 시 제거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주의</a:t>
            </a:r>
            <a:endParaRPr lang="en-US" altLang="ko-KR" sz="1400" dirty="0" smtClean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 커맨드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적용 시 일정 시간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마다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부여가 지속 적용되니 주의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61603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접근 시 플레이어의 모든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회복시켜 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처치 방법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플레이어의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 후 제거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313" y="4566934"/>
            <a:ext cx="1551646" cy="16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821" y="4566934"/>
            <a:ext cx="1455564" cy="16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83" y="4566934"/>
            <a:ext cx="1560972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06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시간 마법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2835334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1) </a:t>
            </a:r>
            <a:r>
              <a:rPr lang="ko-KR" altLang="en-US" sz="2400" dirty="0" smtClean="0"/>
              <a:t>시간 마법 설정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2444706" y="1231967"/>
            <a:ext cx="97650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2982" y="3300742"/>
            <a:ext cx="4680000" cy="30380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개요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게임과는 다른 차별 점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제목에 들어가는 주된 설정 사항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 연구 과제 중 하나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마법을 적용할 대상 설정 표시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 회귀와 미래 점프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- 3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 상태에 대한 오브젝트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변환을 부드럽게 할 수 있는 방법</a:t>
            </a:r>
            <a:endParaRPr lang="en-US" altLang="ko-KR" sz="1400" dirty="0" smtClean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39674" y="1231967"/>
            <a:ext cx="108072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유의 사항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0" y="1959748"/>
            <a:ext cx="1600000" cy="90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958" y="1959748"/>
            <a:ext cx="1600000" cy="90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586" y="1954479"/>
            <a:ext cx="1600000" cy="900000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1822644" y="2187011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791272" y="2187011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1822644" y="2505956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3791272" y="2505956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40035" y="1954480"/>
            <a:ext cx="4680000" cy="43842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변환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설치된 오브젝트 블록을 파티클 단위로 분해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분해된 파티클이 모이며 시간 마법이 적용된 오브젝트 블록으로 변환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유의 사항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블록의 두 가지 상태의 모습이 겹치지 않도록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많은 파티클 분해로 프레임 드랍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 상태일 때는 미래 점프만 적용 가능 하도록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미래 상태일 때는 과거 회귀만 적용 가능 하도록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- 3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 상태 모습이 너무 달라 개연성을 벗어나지 않도록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6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맵 디자인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1) </a:t>
            </a:r>
            <a:r>
              <a:rPr lang="ko-KR" altLang="en-US" sz="2400" dirty="0" smtClean="0"/>
              <a:t>맵 구역 설정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444706" y="1231967"/>
            <a:ext cx="97650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데모 맵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2982" y="1954480"/>
            <a:ext cx="4680000" cy="4384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개요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 시연 시 필요한 데모 맵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- 10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 이상의 플레이 타임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마법을 활용한 맵 돌파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플랫포머라는 장르에 맞는 점프 맵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블록을 활용한 퍼즐과 함정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블록을 이용한 맵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블록을 이용한 맵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유의 사항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내에 보여주기 위한 치트키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 진행을 위한 구역 통과 순간이동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소진으로 재 시작 방지를 위한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39674" y="1231967"/>
            <a:ext cx="108072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사항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440034" y="1954480"/>
            <a:ext cx="4680000" cy="43842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데모 맵 크기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- 100 X 100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사이즈의 맵 크기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캐릭터의 이동속도는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초에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 데모 맵 플레이 타임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 ~ 30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 초 이동을 한다면 최대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9000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블록 위를 이동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고려하여 맵 구역을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 분리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 구역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퍼즐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709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맵 디자인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2) </a:t>
            </a:r>
            <a:r>
              <a:rPr lang="ko-KR" altLang="en-US" sz="2400" dirty="0" smtClean="0"/>
              <a:t>구역 별 설정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444706" y="1231967"/>
            <a:ext cx="97650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2982" y="1780713"/>
            <a:ext cx="4680000" cy="2781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게임 플레이 방법을 익힐 수 있도록 하는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고려 사항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가능한 모든 조작 키를 사용할 수 있도록 맵으로 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떨어지거나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어려운 난이도의 맵 금지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 지형인 잔디 배경에 맞는 초원으로 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간단한 난이도의 미로 맵으로 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사용 가능한 오브젝트 블록으로 길을 막아 시간 마법을 사용해 볼 수 있도록 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39674" y="1231967"/>
            <a:ext cx="108072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440034" y="1780712"/>
            <a:ext cx="4680000" cy="2781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장르에 맞는 샌드박스 플랫포머를 맛 </a:t>
            </a:r>
            <a:r>
              <a:rPr lang="ko-KR" altLang="en-US" sz="1400" dirty="0" err="1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볼수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있는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고려 사항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구역을 건너뛸 수 있도록 치트키 텔레포트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누구나 쉽게 통과할 수 있도록 간단한 점프 맵으로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 지형인 잔디 배경에 맞는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초원으로 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게임의 아이덴티티 중 하나인 커맨드 적용을 보여 줄 수 있도록 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82" y="4685191"/>
            <a:ext cx="3200000" cy="180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5" y="4685191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26088" y="2611236"/>
            <a:ext cx="2690611" cy="250167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소개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방법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878391" y="2649872"/>
            <a:ext cx="2690611" cy="246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 startAt="5"/>
            </a:pP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 startAt="5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 startAt="5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디자인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001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맵 디자인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2) </a:t>
            </a:r>
            <a:r>
              <a:rPr lang="ko-KR" altLang="en-US" sz="2400" dirty="0" smtClean="0"/>
              <a:t>구역 별 설정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444706" y="1231967"/>
            <a:ext cx="97650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2982" y="1780713"/>
            <a:ext cx="4680000" cy="2781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몬스터로 인하여 난이도 있는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고려 사항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배치 후 커맨드 적용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많은 몬스터는 지양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있는 구역은 힐 블록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 지형인 잔디 배경에 맞는 숲으로 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 난이도의 점프 맵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39674" y="1231967"/>
            <a:ext cx="108072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440034" y="1780712"/>
            <a:ext cx="4680000" cy="2781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구현에 힘 들인 물 블록이 있는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고려 사항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 상태의 물 블록과 플레이 모드 상태의 물 블록 변환이 잘 적용되나 확인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블록을 이용한 간단한 미로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블록 바로 뒤에 몬스터를 배치해서 약간의 긴장 유도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58" y="4738912"/>
            <a:ext cx="3200000" cy="18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4" y="473891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2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맵 디자인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2) </a:t>
            </a:r>
            <a:r>
              <a:rPr lang="ko-KR" altLang="en-US" sz="2400" dirty="0" smtClean="0"/>
              <a:t>구역 별 설정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444706" y="1231967"/>
            <a:ext cx="97650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2982" y="1780713"/>
            <a:ext cx="4680000" cy="2781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많은 몬스터와 시간 마법 블록 오브젝트를 둔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고려 사항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몬스터가 잘 동작하는 지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오브젝트가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 동작하는 지 확인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 몬스터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 시간 마법 오브젝트 블록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외의 오브젝트 블록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39674" y="1231967"/>
            <a:ext cx="108072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440034" y="1780712"/>
            <a:ext cx="4680000" cy="2781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속의 몬스터를 보여주는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고려 사항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몬스터가 잘 동작하는 지 확인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오브젝트가 잘 동작하는 지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물이 흘러가지 않도록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 배치해야 함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오브젝트 블록인 다리 블록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블록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안에 몬스터 블록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58" y="4738912"/>
            <a:ext cx="3200000" cy="18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4" y="473891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73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맵 디자인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2) </a:t>
            </a:r>
            <a:r>
              <a:rPr lang="ko-KR" altLang="en-US" sz="2400" dirty="0" smtClean="0"/>
              <a:t>구역 별 설정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444706" y="1231967"/>
            <a:ext cx="97650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 </a:t>
            </a: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2982" y="1780713"/>
            <a:ext cx="4680000" cy="2781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퍼즐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커맨드 블록의 확장성과 참신함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유용성을 보여주는 구역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고려 사항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커맨드가 잘 작동하는 지 확인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안이 잘 보이는 지 확인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동굴 맵으로 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텔레포트 모닥불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중간에 몬스터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텔레포트를 활용해야만 하는 미로 맵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39674" y="1231967"/>
            <a:ext cx="108072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 </a:t>
            </a: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440034" y="1780712"/>
            <a:ext cx="4680000" cy="2781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퍼즐 구역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커맨드 블록의 확장성과 참신함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유용성을 보여주는 구역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고려 사항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커맨드가 잘 작동하는 지 확인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안이 잘 보이는 지 확인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구역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동굴 맵으로 제작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떨어지는 용암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중간에 몬스터 배치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 목표 달성으로 인한 게임 종료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58" y="4738912"/>
            <a:ext cx="3200000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5" y="473891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4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591373"/>
            <a:ext cx="0" cy="29621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36991" y="4979671"/>
            <a:ext cx="3048087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</a:t>
            </a:r>
            <a:r>
              <a:rPr lang="en-US" altLang="ko-KR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PC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59922" y="4979671"/>
            <a:ext cx="6479931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마인크래프트</a:t>
            </a:r>
            <a:r>
              <a:rPr lang="en-US" altLang="ko-KR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  <a:r>
              <a:rPr lang="ko-KR" altLang="en-US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같이 블록으로 다른 플레이어들과 맵을 만들 수 있으며</a:t>
            </a:r>
            <a:r>
              <a:rPr lang="en-US" altLang="ko-KR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그렇게 만든 맵에서 캐릭터를 움직여 즐길 수 있는 게임</a:t>
            </a:r>
            <a:endParaRPr lang="en-US" altLang="ko-KR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91" y="1797128"/>
            <a:ext cx="4480000" cy="25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026" y="1822828"/>
            <a:ext cx="4480000" cy="2520000"/>
          </a:xfrm>
          <a:prstGeom prst="rect">
            <a:avLst/>
          </a:prstGeom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14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소개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1) </a:t>
            </a:r>
            <a:r>
              <a:rPr lang="ko-KR" altLang="en-US" sz="2400" dirty="0" smtClean="0"/>
              <a:t>메이커 모드</a:t>
            </a:r>
            <a:endParaRPr lang="ko-KR" altLang="en-US" sz="2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37" y="1623393"/>
            <a:ext cx="3200000" cy="1800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556314" y="1231967"/>
            <a:ext cx="94164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2982" y="3683452"/>
            <a:ext cx="4680000" cy="28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 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 시 처음 보이는 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블록들을 배치 할 수 있는 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온라인으로 여러 사람들과 같이 맵을 만들 수 있는 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인벤토리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선택된 블록들을 알 수 있도록 하는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자주 쓰는 블록들을 즐겨 찾기 할 수 있도록 하는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설정에 대한 안내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플레이어와 소통 할 채팅 창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모드를 알 수 있도록 하는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설치 할 장소를 알 수 있도록 하는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227763" y="1231967"/>
            <a:ext cx="109623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모드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40035" y="3674135"/>
            <a:ext cx="4680000" cy="28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 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블록들의 움직임을 정의할 수 있는 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커맨드만 입력할 뿐 움직임은 없는 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블록에 적용되어 있는 커맨드를 알 수 있는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블록에 적용할 수 있는 커맨드를 알 수 있는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내의 변수를 창출할 수 있는 다양한 커맨드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모드를 알 수 있도록 하는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적용할 블록을 지정할 수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있도록 하는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80" y="1698469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0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소개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2) </a:t>
            </a:r>
            <a:r>
              <a:rPr lang="ko-KR" altLang="en-US" sz="2400" dirty="0" smtClean="0"/>
              <a:t>플레이 모드</a:t>
            </a:r>
            <a:endParaRPr lang="ko-KR" altLang="en-US" sz="2400" dirty="0"/>
          </a:p>
        </p:txBody>
      </p:sp>
      <p:sp>
        <p:nvSpPr>
          <p:cNvPr id="24" name="직사각형 23"/>
          <p:cNvSpPr/>
          <p:nvPr/>
        </p:nvSpPr>
        <p:spPr>
          <a:xfrm>
            <a:off x="2478306" y="1231967"/>
            <a:ext cx="1097660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7136" y="3683452"/>
            <a:ext cx="4680000" cy="28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 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모드로 제작한 맵을 캐릭터로 즐길 수 있는 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커맨드들이 적용되어 블록이 움직이는 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마법을 사용할 수 있는 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플레이하는 캐릭터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온라인으로써 다른 플레이어들의 캐릭터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플레이어와 소통 할 채팅 창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캐릭터의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36" y="1698469"/>
            <a:ext cx="3200000" cy="18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85874" y="2656521"/>
            <a:ext cx="1417033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391" y="1690425"/>
            <a:ext cx="1600000" cy="90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019" y="1690425"/>
            <a:ext cx="1600000" cy="90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1647" y="1685156"/>
            <a:ext cx="1600000" cy="900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410402" y="1235626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701" y="3688550"/>
            <a:ext cx="1600000" cy="90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5635" y="3680664"/>
            <a:ext cx="1600000" cy="90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572" y="5089951"/>
            <a:ext cx="1600000" cy="90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1776" y="5089951"/>
            <a:ext cx="1600000" cy="90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236715" y="2656521"/>
            <a:ext cx="1452608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179756" y="2656521"/>
            <a:ext cx="150378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미래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7852705" y="1917688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821333" y="1917688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410402" y="3245049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동작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8877254" y="3893296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7852705" y="2236633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 rot="10800000">
            <a:off x="9821333" y="2236633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6853972" y="4648327"/>
            <a:ext cx="170920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모드의 물 블록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8863758" y="4226291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61035" y="4648327"/>
            <a:ext cx="170920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모드의 물 블록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오른쪽 화살표 44"/>
          <p:cNvSpPr/>
          <p:nvPr/>
        </p:nvSpPr>
        <p:spPr>
          <a:xfrm>
            <a:off x="8877254" y="5201113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45"/>
          <p:cNvSpPr/>
          <p:nvPr/>
        </p:nvSpPr>
        <p:spPr>
          <a:xfrm rot="10800000">
            <a:off x="8863758" y="5534108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298782" y="6066351"/>
            <a:ext cx="197348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</a:t>
            </a:r>
            <a:r>
              <a:rPr lang="ko-KR" altLang="en-US" sz="140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모드의 몬스터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711960" y="6066351"/>
            <a:ext cx="197348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모드의 몬스터 블록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34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방법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1) </a:t>
            </a:r>
            <a:r>
              <a:rPr lang="ko-KR" altLang="en-US" sz="2400" dirty="0" smtClean="0"/>
              <a:t>조작 방법</a:t>
            </a:r>
            <a:endParaRPr lang="ko-KR" altLang="en-US" sz="2400" dirty="0"/>
          </a:p>
        </p:txBody>
      </p:sp>
      <p:sp>
        <p:nvSpPr>
          <p:cNvPr id="20" name="직사각형 19"/>
          <p:cNvSpPr/>
          <p:nvPr/>
        </p:nvSpPr>
        <p:spPr>
          <a:xfrm>
            <a:off x="8610600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90542" y="1235626"/>
            <a:ext cx="1097660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7136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WASD 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카메라 이동</a:t>
            </a: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드래그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카메라 시선 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Spacebar 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카메라 상승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Ctrl 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카메라 하강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 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인벤토리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ON / OFF</a:t>
            </a: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좌 클릭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선택된 블록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우 클릭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지정된 블록 제거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휠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블록으로 전환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0~9 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블록으로 전환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 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모드로 전환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 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모드로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전환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761603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WASD 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이동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드래그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시선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Spacebar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점프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좌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클릭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 지정</a:t>
            </a: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 Q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 지정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 E 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점프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 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모드로 전환</a:t>
            </a:r>
            <a:endParaRPr lang="ko-KR" altLang="en-US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63366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14369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WASD 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카메라 이동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드래그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카메라 시선 이동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Spacebar 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카메라 상승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Ctrl :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카메라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 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리스트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ON /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OFF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좌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클릭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드래그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 등록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063" y="4566934"/>
            <a:ext cx="2880000" cy="1620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603" y="4566934"/>
            <a:ext cx="2880000" cy="162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36" y="4566934"/>
            <a:ext cx="288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4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블록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1) </a:t>
            </a:r>
            <a:r>
              <a:rPr lang="ko-KR" altLang="en-US" sz="2400" dirty="0" smtClean="0"/>
              <a:t>블록 정의</a:t>
            </a:r>
            <a:endParaRPr lang="ko-KR" altLang="en-US" sz="2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3078" t="12430" r="23893" b="9416"/>
          <a:stretch/>
        </p:blipFill>
        <p:spPr>
          <a:xfrm>
            <a:off x="1937358" y="1698468"/>
            <a:ext cx="2171248" cy="18000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04930" y="1231967"/>
            <a:ext cx="63610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2982" y="3683452"/>
            <a:ext cx="4680000" cy="28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 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맵을 구성하는 단위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블록의 크기인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 x 1 x 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블록 사이즈로 지정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인벤토리에 들어가는 모든 것은 블록이라 정의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외의 특수한 기능을 가진 블록은 옆에서 추가적으로 정의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위치 좌표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크기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온도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커맨드 리스트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종류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901354" y="2033698"/>
            <a:ext cx="3240000" cy="82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스타트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플레이어의 시작점을 표시하는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183378" y="1231967"/>
            <a:ext cx="102729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분류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59248" t="46145" r="32631" b="41197"/>
          <a:stretch/>
        </p:blipFill>
        <p:spPr>
          <a:xfrm>
            <a:off x="6490852" y="2087698"/>
            <a:ext cx="821158" cy="7200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7901354" y="3066047"/>
            <a:ext cx="3240000" cy="82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- 1 x 1 x 1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사이즈 정사각형이 아닌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디자인적인 요소로써 배치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41896" t="46610" r="50166" b="41219"/>
          <a:stretch/>
        </p:blipFill>
        <p:spPr>
          <a:xfrm>
            <a:off x="6484040" y="3120047"/>
            <a:ext cx="834783" cy="7200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901354" y="4098396"/>
            <a:ext cx="3240000" cy="9454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모드에선 정사각형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모드에서는 물 블록의 증식을    통한 흐름 효과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68222" t="46244" r="24039" b="41321"/>
          <a:stretch/>
        </p:blipFill>
        <p:spPr>
          <a:xfrm>
            <a:off x="6522229" y="4211099"/>
            <a:ext cx="796594" cy="7200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901354" y="5246011"/>
            <a:ext cx="3240000" cy="9583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블록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적용 대상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미래 총 세가지 블록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rcRect l="24610" t="14142" r="67725" b="72761"/>
          <a:stretch/>
        </p:blipFill>
        <p:spPr>
          <a:xfrm>
            <a:off x="6562925" y="5365199"/>
            <a:ext cx="74908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1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블록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2320984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2) </a:t>
            </a:r>
            <a:r>
              <a:rPr lang="ko-KR" altLang="en-US" sz="2400" dirty="0" smtClean="0"/>
              <a:t>블록 동작 방법</a:t>
            </a:r>
            <a:endParaRPr lang="ko-KR" altLang="en-US" sz="24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901508" y="1231967"/>
            <a:ext cx="0" cy="539743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169619" y="1231967"/>
            <a:ext cx="170672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인벤토리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등록 설정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2982" y="3683452"/>
            <a:ext cx="4680000" cy="28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원하는 블록 찾기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휠 을 통하여 페이지 전환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마우스를 블록 위에 두면 블록 이름 표시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원하는 블록을 찾을 수 있도록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미리 보기 이미지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지원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드래그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원하는 블록을 좌 클릭 드래그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 ~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까지 슬롯 중 하나에 가져가면 등록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키보드 설정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원하는 블록 위에 마우스 커서 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 ~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까지 키보드 숫자 중 원하는 숫자 입력 시 등록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926673" y="1231967"/>
            <a:ext cx="1695658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설치 및 제거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40035" y="3674135"/>
            <a:ext cx="4680000" cy="28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슬롯 선택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휠 을 통하여 슬롯 변경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- 1 ~ 0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까지 키보드 숫자 입력으로 슬롯 변경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선택된 슬롯 표시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해야 함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미리 보기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블록이 설치 후의 모습의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미리 보기 프레임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지원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좌 클릭 시 미리 보기 한 블록 설치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 중심에 포인트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주어 어느 블록을 보고 있는지 표시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우 클릭 시 보고 있는 블록 제거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82" y="1698469"/>
            <a:ext cx="2880000" cy="162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998" y="1623393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7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9372" y="246632"/>
            <a:ext cx="3960000" cy="54047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커맨드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336991" y="242434"/>
            <a:ext cx="1924211" cy="54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1) </a:t>
            </a:r>
            <a:r>
              <a:rPr lang="ko-KR" altLang="en-US" sz="2400" dirty="0" smtClean="0"/>
              <a:t>커맨드 종류</a:t>
            </a:r>
            <a:endParaRPr lang="ko-KR" altLang="en-US" sz="2400" dirty="0"/>
          </a:p>
        </p:txBody>
      </p:sp>
      <p:sp>
        <p:nvSpPr>
          <p:cNvPr id="20" name="직사각형 19"/>
          <p:cNvSpPr/>
          <p:nvPr/>
        </p:nvSpPr>
        <p:spPr>
          <a:xfrm>
            <a:off x="8610600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90542" y="1235626"/>
            <a:ext cx="1097660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이동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7136" y="1647038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이동을 지시하는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이동이 끝나면 다음 커맨드로      시작점 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간의 충돌 시 이동 정지</a:t>
            </a:r>
            <a:endParaRPr lang="en-US" altLang="ko-KR" sz="1400" dirty="0" smtClean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블록이 이동하는 방향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이동 속도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사용법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블록의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이동이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필요할 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63366" y="1235626"/>
            <a:ext cx="11820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14369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리스트의 반복을 지시하는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리스트가 발동하면 리스트의 맨 위로 시작점이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없음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리스트의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반복이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필요할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22" y="4566934"/>
            <a:ext cx="2880000" cy="16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991" y="4566934"/>
            <a:ext cx="2880000" cy="1620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761603" y="1647039"/>
            <a:ext cx="2880000" cy="270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 시작점 이동을 지연시키는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정해진 시간을 모두 소모하면 다음 커맨드로 시작점 이동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요소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지연 시간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사용법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 커맨드 발동까지 지연시간을 넣고 싶을 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603" y="4566934"/>
            <a:ext cx="288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2794</Words>
  <Application>Microsoft Office PowerPoint</Application>
  <PresentationFormat>와이드스크린</PresentationFormat>
  <Paragraphs>579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메이플스토리</vt:lpstr>
      <vt:lpstr>Arial</vt:lpstr>
      <vt:lpstr>Office 테마</vt:lpstr>
      <vt:lpstr>시간의 마녀 &lt;Witch of Time&gt;</vt:lpstr>
      <vt:lpstr>I N D E X</vt:lpstr>
      <vt:lpstr>1. 게임 컨셉</vt:lpstr>
      <vt:lpstr>2. 게임 소개</vt:lpstr>
      <vt:lpstr>2. 게임 소개</vt:lpstr>
      <vt:lpstr>3. 게임 방법</vt:lpstr>
      <vt:lpstr>4. 블록</vt:lpstr>
      <vt:lpstr>4. 블록</vt:lpstr>
      <vt:lpstr>5. 커맨드</vt:lpstr>
      <vt:lpstr>5. 커맨드</vt:lpstr>
      <vt:lpstr>5. 커맨드</vt:lpstr>
      <vt:lpstr>5. 커맨드</vt:lpstr>
      <vt:lpstr>5. 커맨드</vt:lpstr>
      <vt:lpstr>6. 몬스터</vt:lpstr>
      <vt:lpstr>6. 몬스터</vt:lpstr>
      <vt:lpstr>6. 몬스터</vt:lpstr>
      <vt:lpstr>7. 시간 마법</vt:lpstr>
      <vt:lpstr>8. 맵 디자인</vt:lpstr>
      <vt:lpstr>8. 맵 디자인</vt:lpstr>
      <vt:lpstr>8. 맵 디자인</vt:lpstr>
      <vt:lpstr>8. 맵 디자인</vt:lpstr>
      <vt:lpstr>8. 맵 디자인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시간의 마녀 &lt;Witch of Time&gt;</dc:title>
  <dc:creator>User</dc:creator>
  <cp:lastModifiedBy>User</cp:lastModifiedBy>
  <cp:revision>337</cp:revision>
  <dcterms:created xsi:type="dcterms:W3CDTF">2021-11-06T07:01:54Z</dcterms:created>
  <dcterms:modified xsi:type="dcterms:W3CDTF">2021-11-06T17:15:52Z</dcterms:modified>
</cp:coreProperties>
</file>